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6C9FD-30B7-49BD-8091-3CE2E8319F88}" type="datetimeFigureOut">
              <a:rPr lang="zh-CN" altLang="en-US" smtClean="0"/>
              <a:t>2020/3/28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C52873-CBA6-425D-A9AF-75C3D497F8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2929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C52873-CBA6-425D-A9AF-75C3D497F80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923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fficeplus.cn/Template/Home.shtml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officeplus.cn/Template/Home.shtml" TargetMode="Externa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2" name="图片 1101">
            <a:extLst>
              <a:ext uri="{FF2B5EF4-FFF2-40B4-BE49-F238E27FC236}">
                <a16:creationId xmlns:a16="http://schemas.microsoft.com/office/drawing/2014/main" id="{F6B81E82-77CD-42EE-BB96-8BC6A5440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37350"/>
            <a:ext cx="7930836" cy="3820649"/>
          </a:xfrm>
          <a:prstGeom prst="rect">
            <a:avLst/>
          </a:prstGeom>
        </p:spPr>
      </p:pic>
      <p:sp>
        <p:nvSpPr>
          <p:cNvPr id="9801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925" y="3079043"/>
            <a:ext cx="10850563" cy="475132"/>
          </a:xfrm>
        </p:spPr>
        <p:txBody>
          <a:bodyPr anchor="ctr">
            <a:normAutofit/>
          </a:bodyPr>
          <a:lstStyle>
            <a:lvl1pPr marL="0" marR="0" indent="0" algn="r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 marL="0" marR="0" lvl="0" indent="0" algn="r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Click to edit Master subtitle style</a:t>
            </a:r>
          </a:p>
        </p:txBody>
      </p:sp>
      <p:sp>
        <p:nvSpPr>
          <p:cNvPr id="9802" name="标题 1"/>
          <p:cNvSpPr>
            <a:spLocks noGrp="1"/>
          </p:cNvSpPr>
          <p:nvPr>
            <p:ph type="ctrTitle" hasCustomPrompt="1"/>
          </p:nvPr>
        </p:nvSpPr>
        <p:spPr>
          <a:xfrm>
            <a:off x="669926" y="2321170"/>
            <a:ext cx="10850562" cy="749082"/>
          </a:xfrm>
        </p:spPr>
        <p:txBody>
          <a:bodyPr anchor="ctr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271069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1E475EF-3918-4C37-977A-956EB9D76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95" y="0"/>
            <a:ext cx="11473992" cy="2693989"/>
          </a:xfrm>
          <a:prstGeom prst="rect">
            <a:avLst/>
          </a:prstGeom>
        </p:spPr>
      </p:pic>
      <p:sp>
        <p:nvSpPr>
          <p:cNvPr id="20" name="标题 1"/>
          <p:cNvSpPr>
            <a:spLocks noGrp="1"/>
          </p:cNvSpPr>
          <p:nvPr>
            <p:ph type="title" hasCustomPrompt="1"/>
          </p:nvPr>
        </p:nvSpPr>
        <p:spPr>
          <a:xfrm>
            <a:off x="669924" y="2927838"/>
            <a:ext cx="10850564" cy="501162"/>
          </a:xfrm>
          <a:noFill/>
        </p:spPr>
        <p:txBody>
          <a:bodyPr anchor="ctr">
            <a:normAutofit/>
          </a:bodyPr>
          <a:lstStyle>
            <a:lvl1pPr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24" y="3472000"/>
            <a:ext cx="10850564" cy="1082874"/>
          </a:xfrm>
          <a:noFill/>
        </p:spPr>
        <p:txBody>
          <a:bodyPr anchor="t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Edit Master text styles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669925" y="3471306"/>
            <a:ext cx="1085056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9088FBD-8B5D-4818-BBCF-F951CB446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A6788-818B-4CA5-9DE6-FC452EC2151D}" type="datetime1">
              <a:rPr lang="zh-CN" altLang="en-US" smtClean="0"/>
              <a:t>2020/3/28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D9F09E7-6842-4F67-8517-7C97FF60B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F1B22B6-C597-48AF-B31A-DADEBFD7E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2B40-7178-4532-993E-437D57973D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1229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98F3095-932C-4CF3-A176-654E9A54D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4D150-0DE8-47A7-B624-4A4B008FF2C7}" type="datetime1">
              <a:rPr lang="zh-CN" altLang="en-US" smtClean="0"/>
              <a:t>2020/3/28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DAEAB60-ACC6-46CE-8F2C-4439B9D9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40481FA-EBA9-489B-A17C-6BC258C4A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2B40-7178-4532-993E-437D57973D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750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924" y="1"/>
            <a:ext cx="10850563" cy="1028699"/>
          </a:xfrm>
        </p:spPr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84CBCC54-3B90-45FE-9E7D-A2FA7EC95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3292A-95ED-40DE-96F7-5F4BBB0C0A90}" type="datetime1">
              <a:rPr lang="zh-CN" altLang="en-US" smtClean="0"/>
              <a:t>2020/3/28</a:t>
            </a:fld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81AF554F-2FBD-4018-B9C5-DBA95222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C5AD0406-CEC2-4D1E-AED4-75C9B4ACF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2B40-7178-4532-993E-437D57973D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805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167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9" name="图片 1128">
            <a:extLst>
              <a:ext uri="{FF2B5EF4-FFF2-40B4-BE49-F238E27FC236}">
                <a16:creationId xmlns:a16="http://schemas.microsoft.com/office/drawing/2014/main" id="{21B0AEAA-D567-4486-80E1-08E446705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37350"/>
            <a:ext cx="7930836" cy="3820649"/>
          </a:xfrm>
          <a:prstGeom prst="rect">
            <a:avLst/>
          </a:prstGeom>
        </p:spPr>
      </p:pic>
      <p:sp>
        <p:nvSpPr>
          <p:cNvPr id="13" name="标题 1"/>
          <p:cNvSpPr>
            <a:spLocks noGrp="1"/>
          </p:cNvSpPr>
          <p:nvPr>
            <p:ph type="ctrTitle" hasCustomPrompt="1"/>
          </p:nvPr>
        </p:nvSpPr>
        <p:spPr>
          <a:xfrm>
            <a:off x="6207126" y="2235084"/>
            <a:ext cx="4482645" cy="973538"/>
          </a:xfrm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4" name="文本占位符 62"/>
          <p:cNvSpPr>
            <a:spLocks noGrp="1"/>
          </p:cNvSpPr>
          <p:nvPr>
            <p:ph type="body" sz="quarter" idx="17" hasCustomPrompt="1"/>
          </p:nvPr>
        </p:nvSpPr>
        <p:spPr>
          <a:xfrm>
            <a:off x="6207126" y="3486125"/>
            <a:ext cx="4482645" cy="310871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l">
              <a:buNone/>
              <a:defRPr lang="zh-CN" altLang="en-US" sz="14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5" name="文本占位符 62"/>
          <p:cNvSpPr>
            <a:spLocks noGrp="1"/>
          </p:cNvSpPr>
          <p:nvPr>
            <p:ph type="body" sz="quarter" idx="18" hasCustomPrompt="1"/>
          </p:nvPr>
        </p:nvSpPr>
        <p:spPr>
          <a:xfrm>
            <a:off x="6207126" y="3801759"/>
            <a:ext cx="4482645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4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82857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关注服务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F3BB9638-2D2F-48B1-A8CF-673B237DCC17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E73A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120C7C91-35F0-46E5-B511-2314CED2655F}"/>
              </a:ext>
            </a:extLst>
          </p:cNvPr>
          <p:cNvSpPr/>
          <p:nvPr/>
        </p:nvSpPr>
        <p:spPr>
          <a:xfrm>
            <a:off x="1079465" y="1527629"/>
            <a:ext cx="3802742" cy="3802742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图片包含 纵横字谜, 文字&#10;&#10;已生成极高可信度的说明">
            <a:extLst>
              <a:ext uri="{FF2B5EF4-FFF2-40B4-BE49-F238E27FC236}">
                <a16:creationId xmlns:a16="http://schemas.microsoft.com/office/drawing/2014/main" id="{25779B21-3BC1-4E47-8650-6B0E785B51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08065" y="1756229"/>
            <a:ext cx="3345542" cy="334554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43024A3-25F7-4B9A-9876-36F35421F6E6}"/>
              </a:ext>
            </a:extLst>
          </p:cNvPr>
          <p:cNvSpPr txBox="1"/>
          <p:nvPr/>
        </p:nvSpPr>
        <p:spPr>
          <a:xfrm>
            <a:off x="5239657" y="1566506"/>
            <a:ext cx="6013185" cy="35492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办公模板更新</a:t>
            </a:r>
            <a:endParaRPr lang="en-US" altLang="zh-CN" sz="3600" b="1" ker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微软</a:t>
            </a:r>
            <a:endParaRPr lang="en-US" altLang="zh-CN" sz="3600" b="1" ker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微信扫码关注</a:t>
            </a:r>
            <a:endParaRPr lang="en-US" altLang="zh-CN" sz="36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「 微软</a:t>
            </a:r>
            <a:r>
              <a:rPr lang="en-US" altLang="zh-CN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Office</a:t>
            </a:r>
            <a:r>
              <a:rPr lang="zh-CN" altLang="en-US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文档 」服务号</a:t>
            </a:r>
            <a:endParaRPr lang="en-US" altLang="zh-CN" sz="36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7" name="图片 6">
            <a:hlinkClick r:id="rId3"/>
            <a:extLst>
              <a:ext uri="{FF2B5EF4-FFF2-40B4-BE49-F238E27FC236}">
                <a16:creationId xmlns:a16="http://schemas.microsoft.com/office/drawing/2014/main" id="{5524D02C-49CE-4D3D-8B89-07CEC3966F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657" y="6345797"/>
            <a:ext cx="1712686" cy="22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80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使用小程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3E71CC84-193F-4D28-98D9-17F9952F968C}"/>
              </a:ext>
            </a:extLst>
          </p:cNvPr>
          <p:cNvCxnSpPr/>
          <p:nvPr/>
        </p:nvCxnSpPr>
        <p:spPr>
          <a:xfrm>
            <a:off x="0" y="657288"/>
            <a:ext cx="12192000" cy="0"/>
          </a:xfrm>
          <a:prstGeom prst="line">
            <a:avLst/>
          </a:prstGeom>
          <a:ln>
            <a:solidFill>
              <a:srgbClr val="E73A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23A9F197-1133-4CEE-860F-85366976D0AC}"/>
              </a:ext>
            </a:extLst>
          </p:cNvPr>
          <p:cNvSpPr/>
          <p:nvPr/>
        </p:nvSpPr>
        <p:spPr>
          <a:xfrm>
            <a:off x="0" y="3091547"/>
            <a:ext cx="12192000" cy="3766453"/>
          </a:xfrm>
          <a:prstGeom prst="rect">
            <a:avLst/>
          </a:prstGeom>
          <a:solidFill>
            <a:srgbClr val="E73A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AA954438-2CEB-4119-883B-8B9196F98504}"/>
              </a:ext>
            </a:extLst>
          </p:cNvPr>
          <p:cNvSpPr/>
          <p:nvPr/>
        </p:nvSpPr>
        <p:spPr>
          <a:xfrm>
            <a:off x="621395" y="1362836"/>
            <a:ext cx="3462340" cy="3462340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4CD1A364-B227-4CFB-9287-6198C6C0443B}"/>
              </a:ext>
            </a:extLst>
          </p:cNvPr>
          <p:cNvSpPr/>
          <p:nvPr/>
        </p:nvSpPr>
        <p:spPr>
          <a:xfrm>
            <a:off x="4374467" y="1362836"/>
            <a:ext cx="3462340" cy="3462340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EA6AD26-5781-4DAD-8C16-8C73B2C177AD}"/>
              </a:ext>
            </a:extLst>
          </p:cNvPr>
          <p:cNvSpPr txBox="1"/>
          <p:nvPr/>
        </p:nvSpPr>
        <p:spPr>
          <a:xfrm>
            <a:off x="1656327" y="286129"/>
            <a:ext cx="8879354" cy="6701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ker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微信扫描小程序码，使用微软移动办公黑科技 </a:t>
            </a:r>
            <a:endParaRPr lang="en-US" sz="3200" b="1" kern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72806FD0-33B9-40F1-B8F9-079524CA002C}"/>
              </a:ext>
            </a:extLst>
          </p:cNvPr>
          <p:cNvCxnSpPr>
            <a:cxnSpLocks/>
          </p:cNvCxnSpPr>
          <p:nvPr/>
        </p:nvCxnSpPr>
        <p:spPr>
          <a:xfrm flipH="1">
            <a:off x="1523089" y="369629"/>
            <a:ext cx="266460" cy="622048"/>
          </a:xfrm>
          <a:prstGeom prst="line">
            <a:avLst/>
          </a:prstGeom>
          <a:ln>
            <a:solidFill>
              <a:srgbClr val="E73A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59FFD7E-3944-43A3-A5DD-D8673483D044}"/>
              </a:ext>
            </a:extLst>
          </p:cNvPr>
          <p:cNvCxnSpPr>
            <a:cxnSpLocks/>
          </p:cNvCxnSpPr>
          <p:nvPr/>
        </p:nvCxnSpPr>
        <p:spPr>
          <a:xfrm flipH="1">
            <a:off x="10402443" y="369629"/>
            <a:ext cx="266460" cy="622048"/>
          </a:xfrm>
          <a:prstGeom prst="line">
            <a:avLst/>
          </a:prstGeom>
          <a:ln>
            <a:solidFill>
              <a:srgbClr val="E73A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C76706F4-B20C-489C-ACB9-010EF43FEF70}"/>
              </a:ext>
            </a:extLst>
          </p:cNvPr>
          <p:cNvSpPr/>
          <p:nvPr/>
        </p:nvSpPr>
        <p:spPr>
          <a:xfrm>
            <a:off x="8159751" y="1362836"/>
            <a:ext cx="3462340" cy="3462340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50F7A0F-4C8A-4DA1-8AA3-1810FF4E70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924" t="13924" r="13924" b="13924"/>
          <a:stretch/>
        </p:blipFill>
        <p:spPr>
          <a:xfrm>
            <a:off x="4705130" y="1673081"/>
            <a:ext cx="2743200" cy="27432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260AD2DE-F13F-4332-90AE-87C7001EAD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439" r="14439"/>
          <a:stretch/>
        </p:blipFill>
        <p:spPr>
          <a:xfrm>
            <a:off x="8519321" y="1673081"/>
            <a:ext cx="2743200" cy="2743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9418449-E7C2-4E37-8045-DD4782B1252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0965" y="1673081"/>
            <a:ext cx="2743200" cy="274320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9A11A6D6-1DBD-4A10-8942-D3DDC4E182E9}"/>
              </a:ext>
            </a:extLst>
          </p:cNvPr>
          <p:cNvSpPr txBox="1"/>
          <p:nvPr/>
        </p:nvSpPr>
        <p:spPr>
          <a:xfrm>
            <a:off x="987447" y="5138740"/>
            <a:ext cx="2730235" cy="907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在微信访问</a:t>
            </a:r>
            <a:r>
              <a:rPr lang="en-US" altLang="zh-CN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OneDrive</a:t>
            </a:r>
          </a:p>
          <a:p>
            <a:pPr algn="ctr">
              <a:lnSpc>
                <a:spcPct val="140000"/>
              </a:lnSpc>
            </a:pP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「 微软</a:t>
            </a:r>
            <a:r>
              <a:rPr lang="en-US" altLang="zh-CN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Office</a:t>
            </a: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文档 」</a:t>
            </a:r>
            <a:endParaRPr lang="en-US" sz="20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274E825-3465-469E-BD06-097F250CA889}"/>
              </a:ext>
            </a:extLst>
          </p:cNvPr>
          <p:cNvSpPr txBox="1"/>
          <p:nvPr/>
        </p:nvSpPr>
        <p:spPr>
          <a:xfrm>
            <a:off x="4862328" y="5138740"/>
            <a:ext cx="2467342" cy="907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让你的文档会说话</a:t>
            </a:r>
            <a:endParaRPr lang="en-US" altLang="zh-CN" sz="2000" kern="0">
              <a:solidFill>
                <a:schemeClr val="bg1">
                  <a:alpha val="77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「 微软听听文档 」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EC4AC92-2800-4841-84A3-26E495F2D178}"/>
              </a:ext>
            </a:extLst>
          </p:cNvPr>
          <p:cNvSpPr txBox="1"/>
          <p:nvPr/>
        </p:nvSpPr>
        <p:spPr>
          <a:xfrm>
            <a:off x="8644425" y="5138740"/>
            <a:ext cx="2492990" cy="907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你的文档创作小助手</a:t>
            </a:r>
            <a:endParaRPr lang="en-US" altLang="zh-CN" sz="2000" kern="0">
              <a:solidFill>
                <a:schemeClr val="bg1">
                  <a:alpha val="77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「 微软小蜜 」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F3D082CA-914B-42B8-A86E-16893B7234C9}"/>
              </a:ext>
            </a:extLst>
          </p:cNvPr>
          <p:cNvCxnSpPr/>
          <p:nvPr/>
        </p:nvCxnSpPr>
        <p:spPr>
          <a:xfrm>
            <a:off x="4198035" y="5330650"/>
            <a:ext cx="0" cy="653143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5421E3BB-42AC-4DCD-9031-7215136A1844}"/>
              </a:ext>
            </a:extLst>
          </p:cNvPr>
          <p:cNvCxnSpPr/>
          <p:nvPr/>
        </p:nvCxnSpPr>
        <p:spPr>
          <a:xfrm>
            <a:off x="7976215" y="5330650"/>
            <a:ext cx="0" cy="653143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>
            <a:hlinkClick r:id="rId5"/>
            <a:extLst>
              <a:ext uri="{FF2B5EF4-FFF2-40B4-BE49-F238E27FC236}">
                <a16:creationId xmlns:a16="http://schemas.microsoft.com/office/drawing/2014/main" id="{46C855E7-2DCA-4970-A954-7CB7F69FA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657" y="6345797"/>
            <a:ext cx="1712686" cy="22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48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401732" y="6235700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8A598EA-C6A5-4F74-B5ED-E40F20E6CEAC}" type="datetime1">
              <a:rPr lang="zh-CN" altLang="en-US" smtClean="0"/>
              <a:t>2020/3/28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9924" y="6235700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599" y="6235700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6A72B40-7178-4532-993E-437D57973D8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669924" y="6240463"/>
            <a:ext cx="1085056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69923" y="1028700"/>
            <a:ext cx="10850563" cy="7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562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</p:sldLayoutIdLst>
  <p:hf hdr="0" ft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>
          <p15:clr>
            <a:srgbClr val="F26B43"/>
          </p15:clr>
        </p15:guide>
        <p15:guide id="2" pos="7257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08">
          <p15:clr>
            <a:srgbClr val="F26B43"/>
          </p15:clr>
        </p15:guide>
        <p15:guide id="5" orient="horz" pos="3931">
          <p15:clr>
            <a:srgbClr val="F26B43"/>
          </p15:clr>
        </p15:guide>
        <p15:guide id="6" orient="horz" pos="387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A5497C36-F88F-4CB9-8051-2369755A44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罗崚骁 宋香君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DDDF682-CCDB-4ED0-9846-5D90874E10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为 </a:t>
            </a:r>
            <a:r>
              <a:rPr lang="en-US" altLang="zh-CN" dirty="0" err="1"/>
              <a:t>rCore</a:t>
            </a:r>
            <a:r>
              <a:rPr lang="en-US" altLang="zh-CN" dirty="0"/>
              <a:t> </a:t>
            </a:r>
            <a:r>
              <a:rPr lang="zh-CN" altLang="en-US" dirty="0"/>
              <a:t>实现更多 </a:t>
            </a:r>
            <a:r>
              <a:rPr lang="en-US" altLang="zh-CN" dirty="0"/>
              <a:t>Linux </a:t>
            </a:r>
            <a:r>
              <a:rPr lang="zh-CN" altLang="en-US" dirty="0"/>
              <a:t>系统调用</a:t>
            </a:r>
          </a:p>
        </p:txBody>
      </p:sp>
    </p:spTree>
    <p:extLst>
      <p:ext uri="{BB962C8B-B14F-4D97-AF65-F5344CB8AC3E}">
        <p14:creationId xmlns:p14="http://schemas.microsoft.com/office/powerpoint/2010/main" val="4236715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EF36B9-47F3-42E2-B4AD-8BB47682F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课程设计目标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189FC4-E593-43E3-B562-5CCE1E8E2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基础目标</a:t>
            </a:r>
            <a:endParaRPr lang="en-US" altLang="zh-CN" dirty="0"/>
          </a:p>
          <a:p>
            <a:pPr lvl="1"/>
            <a:r>
              <a:rPr lang="zh-CN" altLang="en-US" dirty="0"/>
              <a:t>支持 </a:t>
            </a:r>
            <a:r>
              <a:rPr lang="en-US" altLang="zh-CN" dirty="0"/>
              <a:t>make</a:t>
            </a:r>
            <a:r>
              <a:rPr lang="zh-CN" altLang="en-US" dirty="0"/>
              <a:t>，能在 </a:t>
            </a:r>
            <a:r>
              <a:rPr lang="en-US" altLang="zh-CN" dirty="0" err="1"/>
              <a:t>rCore</a:t>
            </a:r>
            <a:r>
              <a:rPr lang="en-US" altLang="zh-CN" dirty="0"/>
              <a:t> </a:t>
            </a:r>
            <a:r>
              <a:rPr lang="zh-CN" altLang="en-US" dirty="0"/>
              <a:t>中从源码安装软件</a:t>
            </a:r>
          </a:p>
          <a:p>
            <a:pPr lvl="1"/>
            <a:r>
              <a:rPr lang="zh-CN" altLang="en-US" dirty="0"/>
              <a:t>完善相关系统调用以支持在 </a:t>
            </a:r>
            <a:r>
              <a:rPr lang="en-US" altLang="zh-CN" dirty="0" err="1"/>
              <a:t>rCore</a:t>
            </a:r>
            <a:r>
              <a:rPr lang="en-US" altLang="zh-CN" dirty="0"/>
              <a:t> </a:t>
            </a:r>
            <a:r>
              <a:rPr lang="zh-CN" altLang="en-US" dirty="0"/>
              <a:t>中：</a:t>
            </a:r>
            <a:endParaRPr lang="en-US" altLang="zh-CN" dirty="0"/>
          </a:p>
          <a:p>
            <a:pPr lvl="2"/>
            <a:r>
              <a:rPr lang="zh-CN" altLang="en-US" dirty="0"/>
              <a:t>构建有 </a:t>
            </a:r>
            <a:r>
              <a:rPr lang="en-US" altLang="zh-CN" dirty="0"/>
              <a:t>STL </a:t>
            </a:r>
            <a:r>
              <a:rPr lang="zh-CN" altLang="en-US" dirty="0"/>
              <a:t>的 </a:t>
            </a:r>
            <a:r>
              <a:rPr lang="en-US" altLang="zh-CN" dirty="0"/>
              <a:t>C++ </a:t>
            </a:r>
            <a:r>
              <a:rPr lang="zh-CN" altLang="en-US" dirty="0"/>
              <a:t>项目</a:t>
            </a:r>
            <a:endParaRPr lang="en-US" altLang="zh-CN" dirty="0"/>
          </a:p>
          <a:p>
            <a:pPr lvl="2"/>
            <a:r>
              <a:rPr lang="zh-CN" altLang="en-US" dirty="0"/>
              <a:t>使用离线版的 </a:t>
            </a:r>
            <a:r>
              <a:rPr lang="en-US" altLang="zh-CN" dirty="0"/>
              <a:t>cargo </a:t>
            </a:r>
            <a:r>
              <a:rPr lang="zh-CN" altLang="en-US" dirty="0"/>
              <a:t>构建并运行有 </a:t>
            </a:r>
            <a:r>
              <a:rPr lang="en-US" altLang="zh-CN" dirty="0"/>
              <a:t>Rust-std </a:t>
            </a:r>
            <a:r>
              <a:rPr lang="zh-CN" altLang="en-US" dirty="0"/>
              <a:t>的项目</a:t>
            </a:r>
            <a:endParaRPr lang="en-US" altLang="zh-CN" dirty="0"/>
          </a:p>
          <a:p>
            <a:pPr lvl="2"/>
            <a:endParaRPr lang="en-US" altLang="zh-CN" dirty="0"/>
          </a:p>
          <a:p>
            <a:r>
              <a:rPr lang="zh-CN" altLang="en-US" dirty="0"/>
              <a:t>扩展目标</a:t>
            </a:r>
            <a:endParaRPr lang="en-US" altLang="zh-CN" dirty="0"/>
          </a:p>
          <a:p>
            <a:pPr lvl="1"/>
            <a:r>
              <a:rPr lang="zh-CN" altLang="en-US" dirty="0"/>
              <a:t>支持离线版的 </a:t>
            </a:r>
            <a:r>
              <a:rPr lang="en-US" altLang="zh-CN" dirty="0"/>
              <a:t>git</a:t>
            </a:r>
          </a:p>
          <a:p>
            <a:pPr lvl="1"/>
            <a:r>
              <a:rPr lang="zh-CN" altLang="en-US" dirty="0"/>
              <a:t>完善 </a:t>
            </a:r>
            <a:r>
              <a:rPr lang="en-US" altLang="zh-CN" dirty="0"/>
              <a:t>cargo </a:t>
            </a:r>
            <a:r>
              <a:rPr lang="zh-CN" altLang="en-US" dirty="0"/>
              <a:t>的网络功能</a:t>
            </a:r>
          </a:p>
          <a:p>
            <a:pPr lvl="1"/>
            <a:r>
              <a:rPr lang="zh-CN" altLang="en-US" dirty="0"/>
              <a:t>完善 </a:t>
            </a:r>
            <a:r>
              <a:rPr lang="en-US" altLang="zh-CN" dirty="0"/>
              <a:t>git </a:t>
            </a:r>
            <a:r>
              <a:rPr lang="zh-CN" altLang="en-US" dirty="0"/>
              <a:t>的远程仓库功能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2CF94B-8BBE-4283-9B8E-357793871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2B40-7178-4532-993E-437D57973D8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961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2996CD-E3C1-44E2-B679-9E9C22AA4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已有工作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1A3B93-105D-4A8A-820C-89E7EE98F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rCore</a:t>
            </a:r>
            <a:r>
              <a:rPr lang="en-US" altLang="zh-CN" dirty="0"/>
              <a:t> </a:t>
            </a:r>
            <a:r>
              <a:rPr lang="zh-CN" altLang="en-US" dirty="0"/>
              <a:t>对 </a:t>
            </a:r>
            <a:r>
              <a:rPr lang="en-US" altLang="zh-CN" dirty="0" err="1"/>
              <a:t>gcc</a:t>
            </a:r>
            <a:r>
              <a:rPr lang="en-US" altLang="zh-CN" dirty="0"/>
              <a:t> </a:t>
            </a:r>
            <a:r>
              <a:rPr lang="zh-CN" altLang="en-US" dirty="0"/>
              <a:t>的支持</a:t>
            </a:r>
            <a:endParaRPr lang="en-US" altLang="zh-CN" dirty="0"/>
          </a:p>
          <a:p>
            <a:pPr lvl="1"/>
            <a:r>
              <a:rPr lang="zh-CN" altLang="en-US" dirty="0"/>
              <a:t>在已经实现相当数量的 </a:t>
            </a:r>
            <a:r>
              <a:rPr lang="en-US" altLang="zh-CN" dirty="0" err="1"/>
              <a:t>syscall</a:t>
            </a:r>
            <a:r>
              <a:rPr lang="en-US" altLang="zh-CN" dirty="0"/>
              <a:t> </a:t>
            </a:r>
            <a:r>
              <a:rPr lang="zh-CN" altLang="en-US" dirty="0"/>
              <a:t>后，</a:t>
            </a:r>
            <a:r>
              <a:rPr lang="en-US" altLang="zh-CN" dirty="0" err="1"/>
              <a:t>gcc</a:t>
            </a:r>
            <a:r>
              <a:rPr lang="en-US" altLang="zh-CN" dirty="0"/>
              <a:t> </a:t>
            </a:r>
            <a:r>
              <a:rPr lang="zh-CN" altLang="en-US" dirty="0"/>
              <a:t>可以无缝移植到 </a:t>
            </a:r>
            <a:r>
              <a:rPr lang="en-US" altLang="zh-CN" dirty="0" err="1"/>
              <a:t>rCore</a:t>
            </a:r>
            <a:r>
              <a:rPr lang="en-US" altLang="zh-CN" dirty="0"/>
              <a:t> </a:t>
            </a:r>
            <a:r>
              <a:rPr lang="zh-CN" altLang="en-US" dirty="0"/>
              <a:t>中</a:t>
            </a:r>
            <a:endParaRPr lang="en-US" altLang="zh-CN" dirty="0"/>
          </a:p>
          <a:p>
            <a:pPr lvl="1"/>
            <a:r>
              <a:rPr lang="zh-CN" altLang="en-US" dirty="0"/>
              <a:t> </a:t>
            </a:r>
            <a:r>
              <a:rPr lang="zh-CN" altLang="en-US" strike="sngStrike" dirty="0"/>
              <a:t>一天，助教说 </a:t>
            </a:r>
            <a:r>
              <a:rPr lang="en-US" altLang="zh-CN" strike="sngStrike" dirty="0" err="1"/>
              <a:t>rCore</a:t>
            </a:r>
            <a:r>
              <a:rPr lang="en-US" altLang="zh-CN" strike="sngStrike" dirty="0"/>
              <a:t> </a:t>
            </a:r>
            <a:r>
              <a:rPr lang="zh-CN" altLang="en-US" strike="sngStrike" dirty="0"/>
              <a:t>要有 </a:t>
            </a:r>
            <a:r>
              <a:rPr lang="en-US" altLang="zh-CN" strike="sngStrike" dirty="0" err="1"/>
              <a:t>gcc</a:t>
            </a:r>
            <a:r>
              <a:rPr lang="zh-CN" altLang="en-US" strike="sngStrike" dirty="0"/>
              <a:t>，于是 </a:t>
            </a:r>
            <a:r>
              <a:rPr lang="en-US" altLang="zh-CN" strike="sngStrike" dirty="0" err="1"/>
              <a:t>rCore</a:t>
            </a:r>
            <a:r>
              <a:rPr lang="en-US" altLang="zh-CN" strike="sngStrike" dirty="0"/>
              <a:t> </a:t>
            </a:r>
            <a:r>
              <a:rPr lang="zh-CN" altLang="en-US" strike="sngStrike" dirty="0"/>
              <a:t>就有了 </a:t>
            </a:r>
            <a:r>
              <a:rPr lang="en-US" altLang="zh-CN" strike="sngStrike" dirty="0" err="1"/>
              <a:t>gcc</a:t>
            </a:r>
            <a:endParaRPr lang="en-US" altLang="zh-CN" strike="sngStrike" dirty="0"/>
          </a:p>
          <a:p>
            <a:endParaRPr lang="en-US" altLang="zh-CN" dirty="0"/>
          </a:p>
          <a:p>
            <a:r>
              <a:rPr lang="zh-CN" altLang="en-US" dirty="0"/>
              <a:t>已经实现的系统调用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一个文件系统（</a:t>
            </a:r>
            <a:r>
              <a:rPr lang="en-US" altLang="zh-CN" dirty="0" err="1"/>
              <a:t>rCore</a:t>
            </a:r>
            <a:r>
              <a:rPr lang="en-US" altLang="zh-CN" dirty="0"/>
              <a:t>-fs</a:t>
            </a:r>
            <a:r>
              <a:rPr lang="zh-CN" altLang="en-US" dirty="0"/>
              <a:t>）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E0A3D7-E038-4820-A87B-8CED91E88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2B40-7178-4532-993E-437D57973D8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95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C15566-C30C-4BA1-8050-638158657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目前完成的工作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AC894C-9C9F-4D77-9D4A-AE1E494A8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将 </a:t>
            </a:r>
            <a:r>
              <a:rPr lang="en-US" altLang="zh-CN" dirty="0" err="1"/>
              <a:t>musl-gcc</a:t>
            </a:r>
            <a:r>
              <a:rPr lang="en-US" altLang="zh-CN" dirty="0"/>
              <a:t> </a:t>
            </a:r>
            <a:r>
              <a:rPr lang="zh-CN" altLang="en-US" dirty="0"/>
              <a:t>和 </a:t>
            </a:r>
            <a:r>
              <a:rPr lang="en-US" altLang="zh-CN" dirty="0" err="1"/>
              <a:t>musl</a:t>
            </a:r>
            <a:r>
              <a:rPr lang="en-US" altLang="zh-CN" dirty="0"/>
              <a:t>-rust </a:t>
            </a:r>
            <a:r>
              <a:rPr lang="zh-CN" altLang="en-US" dirty="0"/>
              <a:t>工具链安装到了 </a:t>
            </a:r>
            <a:r>
              <a:rPr lang="en-US" altLang="zh-CN" dirty="0" err="1"/>
              <a:t>rCore</a:t>
            </a:r>
            <a:r>
              <a:rPr lang="en-US" altLang="zh-CN" dirty="0"/>
              <a:t> </a:t>
            </a:r>
            <a:r>
              <a:rPr lang="zh-CN" altLang="en-US" dirty="0"/>
              <a:t>上</a:t>
            </a:r>
            <a:endParaRPr lang="en-US" altLang="zh-CN" dirty="0"/>
          </a:p>
          <a:p>
            <a:pPr lvl="1"/>
            <a:r>
              <a:rPr lang="zh-CN" altLang="en-US" dirty="0"/>
              <a:t>使用的官方预编译版，或者在自己的操作系统中编译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测试了一些简单的带有标准库的 </a:t>
            </a:r>
            <a:r>
              <a:rPr lang="en-US" altLang="zh-CN" dirty="0"/>
              <a:t>C++</a:t>
            </a:r>
            <a:r>
              <a:rPr lang="zh-CN" altLang="en-US" dirty="0"/>
              <a:t> 和 </a:t>
            </a:r>
            <a:r>
              <a:rPr lang="en-US" altLang="zh-CN" dirty="0"/>
              <a:t>Rust </a:t>
            </a:r>
            <a:r>
              <a:rPr lang="zh-CN" altLang="en-US" dirty="0"/>
              <a:t>程序在 </a:t>
            </a:r>
            <a:r>
              <a:rPr lang="en-US" altLang="zh-CN" dirty="0" err="1"/>
              <a:t>rCore</a:t>
            </a:r>
            <a:r>
              <a:rPr lang="en-US" altLang="zh-CN" dirty="0"/>
              <a:t> </a:t>
            </a:r>
            <a:r>
              <a:rPr lang="zh-CN" altLang="en-US" dirty="0"/>
              <a:t>中的编译及运行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发现了一些可能存在问题的系统调用</a:t>
            </a:r>
            <a:endParaRPr lang="en-US" altLang="zh-CN" dirty="0"/>
          </a:p>
          <a:p>
            <a:pPr lvl="1"/>
            <a:r>
              <a:rPr lang="zh-CN" altLang="en-US" dirty="0"/>
              <a:t>在运行 </a:t>
            </a:r>
            <a:r>
              <a:rPr lang="en-US" altLang="zh-CN" dirty="0"/>
              <a:t>cargo run </a:t>
            </a:r>
            <a:r>
              <a:rPr lang="zh-CN" altLang="en-US" dirty="0"/>
              <a:t>时，出现了奇怪的文件描述符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52109AB-B3DE-4D8F-8716-781FDEAAB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404" y="3845560"/>
            <a:ext cx="5810250" cy="1343025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D0639B4-EB6A-4506-A9EE-79A96AC61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2B40-7178-4532-993E-437D57973D8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651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F50031-722C-4A8A-A871-D55C63DC0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需要解决的问题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526DF9-801E-46BC-972D-BA1629BC7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完善缺失的系统调用（消警告）</a:t>
            </a:r>
            <a:endParaRPr lang="en-US" altLang="zh-CN" dirty="0"/>
          </a:p>
          <a:p>
            <a:pPr lvl="1"/>
            <a:r>
              <a:rPr lang="en-US" altLang="zh-CN" dirty="0" err="1"/>
              <a:t>sigprocmask</a:t>
            </a:r>
            <a:endParaRPr lang="en-US" altLang="zh-CN" dirty="0"/>
          </a:p>
          <a:p>
            <a:pPr lvl="1"/>
            <a:r>
              <a:rPr lang="en-US" altLang="zh-CN" dirty="0" err="1"/>
              <a:t>geteuid</a:t>
            </a:r>
            <a:endParaRPr lang="en-US" altLang="zh-CN" dirty="0"/>
          </a:p>
          <a:p>
            <a:pPr lvl="1"/>
            <a:r>
              <a:rPr lang="en-US" altLang="zh-CN" dirty="0" err="1"/>
              <a:t>brk</a:t>
            </a:r>
            <a:endParaRPr lang="en-US" altLang="zh-CN" dirty="0"/>
          </a:p>
          <a:p>
            <a:pPr lvl="1"/>
            <a:r>
              <a:rPr lang="en-US" altLang="zh-CN" dirty="0" err="1"/>
              <a:t>sigaction</a:t>
            </a:r>
            <a:endParaRPr lang="en-US" altLang="zh-CN" dirty="0"/>
          </a:p>
          <a:p>
            <a:pPr lvl="1"/>
            <a:r>
              <a:rPr lang="en-US" altLang="zh-CN" dirty="0" err="1"/>
              <a:t>sigacti</a:t>
            </a:r>
            <a:endParaRPr lang="en-US" altLang="zh-CN" dirty="0"/>
          </a:p>
          <a:p>
            <a:pPr lvl="1"/>
            <a:r>
              <a:rPr lang="en-US" altLang="zh-CN" dirty="0"/>
              <a:t>flock</a:t>
            </a:r>
          </a:p>
          <a:p>
            <a:pPr lvl="1"/>
            <a:r>
              <a:rPr lang="en-US" altLang="zh-CN" dirty="0"/>
              <a:t>…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723637-4DDE-45A9-BB9F-29A381375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2B40-7178-4532-993E-437D57973D8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7085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F50031-722C-4A8A-A871-D55C63DC0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需要解决的问题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526DF9-801E-46BC-972D-BA1629BC7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测试更多的 </a:t>
            </a:r>
            <a:r>
              <a:rPr lang="en-US" altLang="zh-CN" dirty="0"/>
              <a:t>C++</a:t>
            </a:r>
            <a:r>
              <a:rPr lang="zh-CN" altLang="en-US" dirty="0"/>
              <a:t> 和 </a:t>
            </a:r>
            <a:r>
              <a:rPr lang="en-US" altLang="zh-CN" dirty="0"/>
              <a:t>Rust</a:t>
            </a:r>
            <a:r>
              <a:rPr lang="zh-CN" altLang="en-US" dirty="0"/>
              <a:t> 程序</a:t>
            </a:r>
            <a:endParaRPr lang="en-US" altLang="zh-CN" dirty="0"/>
          </a:p>
          <a:p>
            <a:pPr lvl="1"/>
            <a:r>
              <a:rPr lang="zh-CN" altLang="en-US" dirty="0"/>
              <a:t>还不知道哪里有测例</a:t>
            </a:r>
            <a:endParaRPr lang="en-US" altLang="zh-CN" dirty="0"/>
          </a:p>
          <a:p>
            <a:pPr lvl="1"/>
            <a:r>
              <a:rPr lang="zh-CN" altLang="en-US" dirty="0"/>
              <a:t>目前的想法：支持 </a:t>
            </a:r>
            <a:r>
              <a:rPr lang="en-US" altLang="zh-CN" dirty="0"/>
              <a:t>make </a:t>
            </a:r>
            <a:r>
              <a:rPr lang="zh-CN" altLang="en-US" dirty="0"/>
              <a:t>后，找一些足够大的工程进行测试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有关网络的系统调用</a:t>
            </a:r>
            <a:endParaRPr lang="en-US" altLang="zh-CN" dirty="0"/>
          </a:p>
          <a:p>
            <a:pPr lvl="1"/>
            <a:r>
              <a:rPr lang="zh-CN" altLang="en-US" dirty="0"/>
              <a:t> </a:t>
            </a:r>
            <a:r>
              <a:rPr lang="zh-CN" altLang="en-US" strike="sngStrike" dirty="0"/>
              <a:t>不会网络原理，看助教修得怎么样</a:t>
            </a:r>
            <a:endParaRPr lang="en-US" altLang="zh-CN" strike="sngStrike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68E458-7316-4CA2-B148-2C93D50A4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2B40-7178-4532-993E-437D57973D8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8217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1450AB-70BF-4333-B319-01129AA7B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小组分工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5BBBE0-0984-4ED7-9E87-31CD27654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罗崚骁</a:t>
            </a:r>
            <a:endParaRPr lang="en-US" altLang="zh-CN" dirty="0"/>
          </a:p>
          <a:p>
            <a:pPr lvl="1"/>
            <a:r>
              <a:rPr lang="zh-CN" altLang="en-US" dirty="0"/>
              <a:t>实现和完善系统调用</a:t>
            </a:r>
            <a:endParaRPr lang="en-US" altLang="zh-CN" dirty="0"/>
          </a:p>
          <a:p>
            <a:pPr lvl="1"/>
            <a:r>
              <a:rPr lang="zh-CN" altLang="en-US" dirty="0"/>
              <a:t>完成对 </a:t>
            </a:r>
            <a:r>
              <a:rPr lang="en-US" altLang="zh-CN" dirty="0"/>
              <a:t>cargo </a:t>
            </a:r>
            <a:r>
              <a:rPr lang="zh-CN" altLang="en-US" dirty="0"/>
              <a:t>离线版的支持</a:t>
            </a:r>
            <a:endParaRPr lang="en-US" altLang="zh-CN" dirty="0"/>
          </a:p>
          <a:p>
            <a:pPr lvl="1"/>
            <a:r>
              <a:rPr lang="zh-CN" altLang="en-US" dirty="0"/>
              <a:t>测试 </a:t>
            </a:r>
            <a:r>
              <a:rPr lang="en-US" altLang="zh-CN" dirty="0"/>
              <a:t>C++ </a:t>
            </a:r>
            <a:r>
              <a:rPr lang="zh-CN" altLang="en-US" dirty="0"/>
              <a:t>和 </a:t>
            </a:r>
            <a:r>
              <a:rPr lang="en-US" altLang="zh-CN" dirty="0"/>
              <a:t>Rust </a:t>
            </a:r>
            <a:r>
              <a:rPr lang="zh-CN" altLang="en-US" dirty="0"/>
              <a:t>项目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宋香君</a:t>
            </a:r>
            <a:endParaRPr lang="en-US" altLang="zh-CN" dirty="0"/>
          </a:p>
          <a:p>
            <a:pPr lvl="1"/>
            <a:r>
              <a:rPr lang="zh-CN" altLang="en-US" dirty="0"/>
              <a:t>实现和完善系统调用</a:t>
            </a:r>
            <a:endParaRPr lang="en-US" altLang="zh-CN" dirty="0"/>
          </a:p>
          <a:p>
            <a:pPr lvl="1"/>
            <a:r>
              <a:rPr lang="zh-CN" altLang="en-US" dirty="0"/>
              <a:t>完成对 </a:t>
            </a:r>
            <a:r>
              <a:rPr lang="en-US" altLang="zh-CN" dirty="0"/>
              <a:t>make </a:t>
            </a:r>
            <a:r>
              <a:rPr lang="zh-CN" altLang="en-US" dirty="0"/>
              <a:t>的支持</a:t>
            </a:r>
            <a:endParaRPr lang="en-US" altLang="zh-CN" dirty="0"/>
          </a:p>
          <a:p>
            <a:pPr lvl="1"/>
            <a:r>
              <a:rPr lang="zh-CN" altLang="en-US" dirty="0"/>
              <a:t>测试 </a:t>
            </a:r>
            <a:r>
              <a:rPr lang="en-US" altLang="zh-CN" dirty="0"/>
              <a:t>C </a:t>
            </a:r>
            <a:r>
              <a:rPr lang="zh-CN" altLang="en-US" dirty="0"/>
              <a:t>项目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2F0624-9497-44C4-938A-F8FF544F6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2B40-7178-4532-993E-437D57973D8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809209"/>
      </p:ext>
    </p:extLst>
  </p:cSld>
  <p:clrMapOvr>
    <a:masterClrMapping/>
  </p:clrMapOvr>
</p:sld>
</file>

<file path=ppt/theme/theme1.xml><?xml version="1.0" encoding="utf-8"?>
<a:theme xmlns:a="http://schemas.openxmlformats.org/drawingml/2006/main" name="主题5">
  <a:themeElements>
    <a:clrScheme name="自定义 26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698FCE"/>
      </a:accent1>
      <a:accent2>
        <a:srgbClr val="969EC2"/>
      </a:accent2>
      <a:accent3>
        <a:srgbClr val="85C2BC"/>
      </a:accent3>
      <a:accent4>
        <a:srgbClr val="FAD25F"/>
      </a:accent4>
      <a:accent5>
        <a:srgbClr val="99CAE6"/>
      </a:accent5>
      <a:accent6>
        <a:srgbClr val="8491CB"/>
      </a:accent6>
      <a:hlink>
        <a:srgbClr val="7DC8EB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4FCEB201EAAA4231131A13DACBDA1576</Template>
  <TotalTime>145</TotalTime>
  <Words>311</Words>
  <Application>Microsoft Office PowerPoint</Application>
  <PresentationFormat>宽屏</PresentationFormat>
  <Paragraphs>62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等线</vt:lpstr>
      <vt:lpstr>微软雅黑</vt:lpstr>
      <vt:lpstr>Arial</vt:lpstr>
      <vt:lpstr>主题5</vt:lpstr>
      <vt:lpstr>为 rCore 实现更多 Linux 系统调用</vt:lpstr>
      <vt:lpstr>课程设计目标</vt:lpstr>
      <vt:lpstr>已有工作</vt:lpstr>
      <vt:lpstr>目前完成的工作</vt:lpstr>
      <vt:lpstr>需要解决的问题</vt:lpstr>
      <vt:lpstr>需要解决的问题</vt:lpstr>
      <vt:lpstr>小组分工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XiangJun Song</dc:creator>
  <cp:lastModifiedBy>XiangJun Song</cp:lastModifiedBy>
  <cp:revision>48</cp:revision>
  <dcterms:created xsi:type="dcterms:W3CDTF">2020-03-28T07:47:56Z</dcterms:created>
  <dcterms:modified xsi:type="dcterms:W3CDTF">2020-03-28T10:13:38Z</dcterms:modified>
</cp:coreProperties>
</file>